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B8CE"/>
    <a:srgbClr val="E6E6E6"/>
    <a:srgbClr val="FEF248"/>
    <a:srgbClr val="E4EFE6"/>
    <a:srgbClr val="F4F6ED"/>
    <a:srgbClr val="FFF1EA"/>
    <a:srgbClr val="FFE4DE"/>
    <a:srgbClr val="FFFFFF"/>
    <a:srgbClr val="FBE5E6"/>
    <a:srgbClr val="94C7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E6C08EB3-1405-F6E7-6B84-4121EFE17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2F8"/>
              </a:clrFrom>
              <a:clrTo>
                <a:srgbClr val="F5F2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t="2911" r="2782" b="15652"/>
          <a:stretch/>
        </p:blipFill>
        <p:spPr>
          <a:xfrm>
            <a:off x="0" y="691618"/>
            <a:ext cx="9152967" cy="6054238"/>
          </a:xfrm>
          <a:prstGeom prst="rect">
            <a:avLst/>
          </a:prstGeom>
        </p:spPr>
      </p:pic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192D9E2-CA05-F64B-40B1-E5796E4F5D3B}"/>
              </a:ext>
            </a:extLst>
          </p:cNvPr>
          <p:cNvSpPr/>
          <p:nvPr/>
        </p:nvSpPr>
        <p:spPr>
          <a:xfrm>
            <a:off x="0" y="0"/>
            <a:ext cx="9144000" cy="534837"/>
          </a:xfrm>
          <a:prstGeom prst="roundRect">
            <a:avLst>
              <a:gd name="adj" fmla="val 3843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 latinLnBrk="1">
              <a:lnSpc>
                <a:spcPts val="3300"/>
              </a:lnSpc>
              <a:spcAft>
                <a:spcPts val="1800"/>
              </a:spcAft>
            </a:pPr>
            <a:r>
              <a:rPr lang="ko-KR" altLang="en-US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제어부와 주변 기기의 연결 및 신호 흐름도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598D32C-8BFE-32A6-5BDE-8B5F29AC0F9E}"/>
              </a:ext>
            </a:extLst>
          </p:cNvPr>
          <p:cNvSpPr/>
          <p:nvPr/>
        </p:nvSpPr>
        <p:spPr>
          <a:xfrm>
            <a:off x="120770" y="3938460"/>
            <a:ext cx="8893834" cy="2786331"/>
          </a:xfrm>
          <a:prstGeom prst="roundRect">
            <a:avLst>
              <a:gd name="adj" fmla="val 3843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indent="180975" defTabSz="914400" latinLnBrk="1">
              <a:lnSpc>
                <a:spcPts val="3300"/>
              </a:lnSpc>
              <a:spcAft>
                <a:spcPts val="1800"/>
              </a:spcAft>
            </a:pPr>
            <a:r>
              <a:rPr lang="ko-KR" altLang="en-US" sz="24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마이크로컨트롤러는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집적 회로 안에 마이크로프로세서와 메모리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입출력 버스 등의 최소한의 컴퓨팅 요소를 가진 초소형 컨트롤러이다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보통 내장형 프로그램용으로 설계된 연산 장치를 뜻한다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비교적 단순하고 작은 컴퓨팅 장치라고 생각하면 편한데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세탁기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냉장고 등 모든 전자 기기에 </a:t>
            </a:r>
            <a:r>
              <a:rPr lang="ko-KR" altLang="en-US" sz="24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하나씩은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거의 필수적으로 들어간다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F1C81F5-074E-87B9-238F-7FB510AB7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608" y="409254"/>
            <a:ext cx="5008784" cy="367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186</TotalTime>
  <Words>53</Words>
  <Application>Microsoft Office PowerPoint</Application>
  <PresentationFormat>화면 슬라이드 쇼(4:3)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22</cp:revision>
  <dcterms:created xsi:type="dcterms:W3CDTF">2024-11-29T07:51:56Z</dcterms:created>
  <dcterms:modified xsi:type="dcterms:W3CDTF">2024-12-27T06:41:02Z</dcterms:modified>
</cp:coreProperties>
</file>